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9" r:id="rId16"/>
    <p:sldId id="310" r:id="rId17"/>
    <p:sldId id="311" r:id="rId18"/>
    <p:sldId id="259" r:id="rId19"/>
    <p:sldId id="260" r:id="rId20"/>
    <p:sldId id="274" r:id="rId21"/>
    <p:sldId id="262" r:id="rId22"/>
    <p:sldId id="272" r:id="rId23"/>
    <p:sldId id="292" r:id="rId24"/>
    <p:sldId id="293" r:id="rId25"/>
    <p:sldId id="305" r:id="rId26"/>
    <p:sldId id="304" r:id="rId27"/>
    <p:sldId id="306" r:id="rId28"/>
    <p:sldId id="307" r:id="rId29"/>
    <p:sldId id="294" r:id="rId30"/>
    <p:sldId id="296" r:id="rId31"/>
    <p:sldId id="278" r:id="rId32"/>
    <p:sldId id="280" r:id="rId33"/>
    <p:sldId id="297" r:id="rId34"/>
    <p:sldId id="298" r:id="rId35"/>
    <p:sldId id="299" r:id="rId36"/>
    <p:sldId id="300" r:id="rId37"/>
    <p:sldId id="301" r:id="rId38"/>
    <p:sldId id="308" r:id="rId39"/>
    <p:sldId id="302" r:id="rId40"/>
    <p:sldId id="303" r:id="rId41"/>
    <p:sldId id="295" r:id="rId42"/>
    <p:sldId id="273" r:id="rId43"/>
    <p:sldId id="277" r:id="rId44"/>
    <p:sldId id="275" r:id="rId45"/>
    <p:sldId id="276" r:id="rId46"/>
    <p:sldId id="279" r:id="rId47"/>
    <p:sldId id="261" r:id="rId48"/>
    <p:sldId id="264" r:id="rId4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104" d="100"/>
          <a:sy n="104" d="100"/>
        </p:scale>
        <p:origin x="84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2023/7/25</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2023/7/25</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2023/7/25</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2023/7/25</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2023/7/25</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2023/7/25</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2023/7/25</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2023/7/25</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2023/7/25</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2023/7/25</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2023/7/25</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2023/7/25</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Week24</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6162CC2-F76D-1C45-C87E-512ED96EB149}"/>
              </a:ext>
            </a:extLst>
          </p:cNvPr>
          <p:cNvPicPr>
            <a:picLocks noChangeAspect="1"/>
          </p:cNvPicPr>
          <p:nvPr/>
        </p:nvPicPr>
        <p:blipFill>
          <a:blip r:embed="rId2"/>
          <a:stretch>
            <a:fillRect/>
          </a:stretch>
        </p:blipFill>
        <p:spPr>
          <a:xfrm>
            <a:off x="2118757" y="1528490"/>
            <a:ext cx="7954485" cy="809738"/>
          </a:xfrm>
          <a:prstGeom prst="rect">
            <a:avLst/>
          </a:prstGeom>
        </p:spPr>
      </p:pic>
      <p:pic>
        <p:nvPicPr>
          <p:cNvPr id="9" name="圖片 8">
            <a:extLst>
              <a:ext uri="{FF2B5EF4-FFF2-40B4-BE49-F238E27FC236}">
                <a16:creationId xmlns:a16="http://schemas.microsoft.com/office/drawing/2014/main" id="{8989DBBB-3BDF-7ED4-758B-F1C82B23DDA1}"/>
              </a:ext>
            </a:extLst>
          </p:cNvPr>
          <p:cNvPicPr>
            <a:picLocks noChangeAspect="1"/>
          </p:cNvPicPr>
          <p:nvPr/>
        </p:nvPicPr>
        <p:blipFill>
          <a:blip r:embed="rId3"/>
          <a:stretch>
            <a:fillRect/>
          </a:stretch>
        </p:blipFill>
        <p:spPr>
          <a:xfrm>
            <a:off x="3147387" y="3359649"/>
            <a:ext cx="7517019" cy="2676376"/>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3"/>
          <a:stretch>
            <a:fillRect/>
          </a:stretch>
        </p:blipFill>
        <p:spPr>
          <a:xfrm>
            <a:off x="838200" y="5886279"/>
            <a:ext cx="8730859" cy="607560"/>
          </a:xfrm>
          <a:prstGeom prst="rect">
            <a:avLst/>
          </a:prstGeom>
        </p:spPr>
      </p:pic>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4"/>
          <a:stretch>
            <a:fillRect/>
          </a:stretch>
        </p:blipFill>
        <p:spPr>
          <a:xfrm>
            <a:off x="838200" y="4052928"/>
            <a:ext cx="7118416" cy="1084711"/>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6" name="圖片 5">
            <a:extLst>
              <a:ext uri="{FF2B5EF4-FFF2-40B4-BE49-F238E27FC236}">
                <a16:creationId xmlns:a16="http://schemas.microsoft.com/office/drawing/2014/main" id="{1A6D143A-356E-3F7B-C939-5BBF9F22BDB3}"/>
              </a:ext>
            </a:extLst>
          </p:cNvPr>
          <p:cNvPicPr>
            <a:picLocks noChangeAspect="1"/>
          </p:cNvPicPr>
          <p:nvPr/>
        </p:nvPicPr>
        <p:blipFill>
          <a:blip r:embed="rId2"/>
          <a:stretch>
            <a:fillRect/>
          </a:stretch>
        </p:blipFill>
        <p:spPr>
          <a:xfrm>
            <a:off x="2634344" y="2375387"/>
            <a:ext cx="6923311" cy="4117488"/>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6" name="圖片 5">
            <a:extLst>
              <a:ext uri="{FF2B5EF4-FFF2-40B4-BE49-F238E27FC236}">
                <a16:creationId xmlns:a16="http://schemas.microsoft.com/office/drawing/2014/main" id="{F6AA3AD6-B19D-6099-12FD-ACD6CBA5C7AE}"/>
              </a:ext>
            </a:extLst>
          </p:cNvPr>
          <p:cNvPicPr>
            <a:picLocks noChangeAspect="1"/>
          </p:cNvPicPr>
          <p:nvPr/>
        </p:nvPicPr>
        <p:blipFill>
          <a:blip r:embed="rId2"/>
          <a:stretch>
            <a:fillRect/>
          </a:stretch>
        </p:blipFill>
        <p:spPr>
          <a:xfrm>
            <a:off x="3206262" y="3007147"/>
            <a:ext cx="5779475" cy="3304753"/>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ED013-3F3F-A4E9-A7AE-A9135EEE576F}"/>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sp>
        <p:nvSpPr>
          <p:cNvPr id="3" name="內容版面配置區 2">
            <a:extLst>
              <a:ext uri="{FF2B5EF4-FFF2-40B4-BE49-F238E27FC236}">
                <a16:creationId xmlns:a16="http://schemas.microsoft.com/office/drawing/2014/main" id="{C84D87C7-9CA0-5CE1-9EDF-1D0C5404D761}"/>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03C418D-618C-5DEA-BF5D-7F666CB7AEDA}"/>
              </a:ext>
            </a:extLst>
          </p:cNvPr>
          <p:cNvPicPr>
            <a:picLocks noChangeAspect="1"/>
          </p:cNvPicPr>
          <p:nvPr/>
        </p:nvPicPr>
        <p:blipFill>
          <a:blip r:embed="rId2"/>
          <a:stretch>
            <a:fillRect/>
          </a:stretch>
        </p:blipFill>
        <p:spPr>
          <a:xfrm>
            <a:off x="1280440" y="1743554"/>
            <a:ext cx="9631119" cy="4515480"/>
          </a:xfrm>
          <a:prstGeom prst="rect">
            <a:avLst/>
          </a:prstGeom>
        </p:spPr>
      </p:pic>
    </p:spTree>
    <p:extLst>
      <p:ext uri="{BB962C8B-B14F-4D97-AF65-F5344CB8AC3E}">
        <p14:creationId xmlns:p14="http://schemas.microsoft.com/office/powerpoint/2010/main" val="21109090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張，我取</a:t>
            </a:r>
            <a:r>
              <a:rPr lang="en-US" altLang="zh-TW" dirty="0">
                <a:latin typeface="標楷體" panose="03000509000000000000" pitchFamily="65" charset="-120"/>
                <a:ea typeface="標楷體" panose="03000509000000000000" pitchFamily="65" charset="-120"/>
              </a:rPr>
              <a:t>70%</a:t>
            </a:r>
            <a:r>
              <a:rPr lang="zh-TW" altLang="en-US" dirty="0">
                <a:latin typeface="標楷體" panose="03000509000000000000" pitchFamily="65" charset="-120"/>
                <a:ea typeface="標楷體" panose="03000509000000000000" pitchFamily="65" charset="-120"/>
              </a:rPr>
              <a:t> 也就是</a:t>
            </a:r>
            <a:r>
              <a:rPr lang="en-US" altLang="zh-TW" dirty="0">
                <a:latin typeface="標楷體" panose="03000509000000000000" pitchFamily="65" charset="-120"/>
                <a:ea typeface="標楷體" panose="03000509000000000000" pitchFamily="65" charset="-120"/>
              </a:rPr>
              <a:t>111</a:t>
            </a:r>
            <a:r>
              <a:rPr lang="zh-TW" altLang="en-US" dirty="0">
                <a:latin typeface="標楷體" panose="03000509000000000000" pitchFamily="65" charset="-120"/>
                <a:ea typeface="標楷體" panose="03000509000000000000" pitchFamily="65" charset="-120"/>
              </a:rPr>
              <a:t>張先丟進去訓練看看效果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6" name="圖片 5">
            <a:extLst>
              <a:ext uri="{FF2B5EF4-FFF2-40B4-BE49-F238E27FC236}">
                <a16:creationId xmlns:a16="http://schemas.microsoft.com/office/drawing/2014/main" id="{1DF6FE8F-52B6-EC4B-46A9-3A242E97BBF0}"/>
              </a:ext>
            </a:extLst>
          </p:cNvPr>
          <p:cNvPicPr>
            <a:picLocks noChangeAspect="1"/>
          </p:cNvPicPr>
          <p:nvPr/>
        </p:nvPicPr>
        <p:blipFill>
          <a:blip r:embed="rId3"/>
          <a:stretch>
            <a:fillRect/>
          </a:stretch>
        </p:blipFill>
        <p:spPr>
          <a:xfrm>
            <a:off x="6888480" y="1622039"/>
            <a:ext cx="4788549" cy="4824621"/>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53E8BAD-FA08-972F-1644-3B236256C41D}"/>
              </a:ext>
            </a:extLst>
          </p:cNvPr>
          <p:cNvPicPr>
            <a:picLocks noChangeAspect="1"/>
          </p:cNvPicPr>
          <p:nvPr/>
        </p:nvPicPr>
        <p:blipFill>
          <a:blip r:embed="rId2"/>
          <a:stretch>
            <a:fillRect/>
          </a:stretch>
        </p:blipFill>
        <p:spPr>
          <a:xfrm>
            <a:off x="1916157" y="1576332"/>
            <a:ext cx="8359686" cy="1506733"/>
          </a:xfrm>
          <a:prstGeom prst="rect">
            <a:avLst/>
          </a:prstGeom>
        </p:spPr>
      </p:pic>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3"/>
          <a:stretch>
            <a:fillRect/>
          </a:stretch>
        </p:blipFill>
        <p:spPr>
          <a:xfrm>
            <a:off x="3268680" y="3701357"/>
            <a:ext cx="5654640" cy="304169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TotalTime>
  <Words>1588</Words>
  <Application>Microsoft Office PowerPoint</Application>
  <PresentationFormat>寬螢幕</PresentationFormat>
  <Paragraphs>142</Paragraphs>
  <Slides>48</Slides>
  <Notes>0</Notes>
  <HiddenSlides>10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48</vt:i4>
      </vt:variant>
    </vt:vector>
  </HeadingPairs>
  <TitlesOfParts>
    <vt:vector size="53" baseType="lpstr">
      <vt:lpstr>標楷體</vt:lpstr>
      <vt:lpstr>Arial</vt:lpstr>
      <vt:lpstr>Calibri</vt:lpstr>
      <vt:lpstr>Calibri Light</vt:lpstr>
      <vt:lpstr>Office 佈景主題</vt:lpstr>
      <vt:lpstr>Week24週報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LSTM模型訓練結果</vt:lpstr>
      <vt:lpstr>測試集</vt:lpstr>
      <vt:lpstr>預測結果</vt:lpstr>
      <vt:lpstr>準確率</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比對</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34</cp:revision>
  <dcterms:created xsi:type="dcterms:W3CDTF">2023-07-03T04:04:53Z</dcterms:created>
  <dcterms:modified xsi:type="dcterms:W3CDTF">2023-07-24T19:45:45Z</dcterms:modified>
</cp:coreProperties>
</file>